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57"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AEF9AA-1233-4E03-ABA0-3FA4166A40D2}" v="12" dt="2021-06-23T20:13:56.1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autoAdjust="0"/>
    <p:restoredTop sz="94660"/>
  </p:normalViewPr>
  <p:slideViewPr>
    <p:cSldViewPr snapToGrid="0">
      <p:cViewPr varScale="1">
        <p:scale>
          <a:sx n="114" d="100"/>
          <a:sy n="114" d="100"/>
        </p:scale>
        <p:origin x="43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yne dunbar" userId="5edda32863c82a9e" providerId="LiveId" clId="{B5AEF9AA-1233-4E03-ABA0-3FA4166A40D2}"/>
    <pc:docChg chg="undo custSel addSld delSld modSld sldOrd">
      <pc:chgData name="shayne dunbar" userId="5edda32863c82a9e" providerId="LiveId" clId="{B5AEF9AA-1233-4E03-ABA0-3FA4166A40D2}" dt="2021-06-23T22:52:41.884" v="595"/>
      <pc:docMkLst>
        <pc:docMk/>
      </pc:docMkLst>
      <pc:sldChg chg="modSp mod">
        <pc:chgData name="shayne dunbar" userId="5edda32863c82a9e" providerId="LiveId" clId="{B5AEF9AA-1233-4E03-ABA0-3FA4166A40D2}" dt="2021-06-23T19:43:16.018" v="292" actId="313"/>
        <pc:sldMkLst>
          <pc:docMk/>
          <pc:sldMk cId="415447140" sldId="256"/>
        </pc:sldMkLst>
        <pc:spChg chg="mod">
          <ac:chgData name="shayne dunbar" userId="5edda32863c82a9e" providerId="LiveId" clId="{B5AEF9AA-1233-4E03-ABA0-3FA4166A40D2}" dt="2021-06-23T19:43:16.018" v="292" actId="313"/>
          <ac:spMkLst>
            <pc:docMk/>
            <pc:sldMk cId="415447140" sldId="256"/>
            <ac:spMk id="2" creationId="{7A1B64A1-A0AE-4F37-A671-DE1FCD87C373}"/>
          </ac:spMkLst>
        </pc:spChg>
      </pc:sldChg>
      <pc:sldChg chg="delSp modSp mod ord">
        <pc:chgData name="shayne dunbar" userId="5edda32863c82a9e" providerId="LiveId" clId="{B5AEF9AA-1233-4E03-ABA0-3FA4166A40D2}" dt="2021-06-23T18:22:17.062" v="14" actId="1076"/>
        <pc:sldMkLst>
          <pc:docMk/>
          <pc:sldMk cId="1553876177" sldId="257"/>
        </pc:sldMkLst>
        <pc:spChg chg="del">
          <ac:chgData name="shayne dunbar" userId="5edda32863c82a9e" providerId="LiveId" clId="{B5AEF9AA-1233-4E03-ABA0-3FA4166A40D2}" dt="2021-06-23T18:01:53.066" v="0" actId="478"/>
          <ac:spMkLst>
            <pc:docMk/>
            <pc:sldMk cId="1553876177" sldId="257"/>
            <ac:spMk id="2" creationId="{034D9A3D-4C29-445E-9B24-A48AF2293E62}"/>
          </ac:spMkLst>
        </pc:spChg>
        <pc:spChg chg="del">
          <ac:chgData name="shayne dunbar" userId="5edda32863c82a9e" providerId="LiveId" clId="{B5AEF9AA-1233-4E03-ABA0-3FA4166A40D2}" dt="2021-06-23T18:01:55.596" v="1" actId="478"/>
          <ac:spMkLst>
            <pc:docMk/>
            <pc:sldMk cId="1553876177" sldId="257"/>
            <ac:spMk id="3" creationId="{4768A8FE-995E-428C-9D07-83EB4BD7F405}"/>
          </ac:spMkLst>
        </pc:spChg>
        <pc:picChg chg="mod">
          <ac:chgData name="shayne dunbar" userId="5edda32863c82a9e" providerId="LiveId" clId="{B5AEF9AA-1233-4E03-ABA0-3FA4166A40D2}" dt="2021-06-23T18:22:17.062" v="14" actId="1076"/>
          <ac:picMkLst>
            <pc:docMk/>
            <pc:sldMk cId="1553876177" sldId="257"/>
            <ac:picMk id="5" creationId="{7320EEC9-0B68-4129-A786-8477B3EC010D}"/>
          </ac:picMkLst>
        </pc:picChg>
      </pc:sldChg>
      <pc:sldChg chg="addSp delSp modSp new mod">
        <pc:chgData name="shayne dunbar" userId="5edda32863c82a9e" providerId="LiveId" clId="{B5AEF9AA-1233-4E03-ABA0-3FA4166A40D2}" dt="2021-06-23T18:38:23.550" v="122" actId="14100"/>
        <pc:sldMkLst>
          <pc:docMk/>
          <pc:sldMk cId="1290749277" sldId="258"/>
        </pc:sldMkLst>
        <pc:spChg chg="del mod">
          <ac:chgData name="shayne dunbar" userId="5edda32863c82a9e" providerId="LiveId" clId="{B5AEF9AA-1233-4E03-ABA0-3FA4166A40D2}" dt="2021-06-23T18:15:05.067" v="8" actId="478"/>
          <ac:spMkLst>
            <pc:docMk/>
            <pc:sldMk cId="1290749277" sldId="258"/>
            <ac:spMk id="2" creationId="{95EE7263-B5BF-40B8-9368-0D4A7FD4AA1B}"/>
          </ac:spMkLst>
        </pc:spChg>
        <pc:spChg chg="del">
          <ac:chgData name="shayne dunbar" userId="5edda32863c82a9e" providerId="LiveId" clId="{B5AEF9AA-1233-4E03-ABA0-3FA4166A40D2}" dt="2021-06-23T18:15:07.937" v="9" actId="478"/>
          <ac:spMkLst>
            <pc:docMk/>
            <pc:sldMk cId="1290749277" sldId="258"/>
            <ac:spMk id="3" creationId="{348AEE32-1699-4879-9EC5-31DFAE58EE83}"/>
          </ac:spMkLst>
        </pc:spChg>
        <pc:picChg chg="add mod">
          <ac:chgData name="shayne dunbar" userId="5edda32863c82a9e" providerId="LiveId" clId="{B5AEF9AA-1233-4E03-ABA0-3FA4166A40D2}" dt="2021-06-23T18:38:23.550" v="122" actId="14100"/>
          <ac:picMkLst>
            <pc:docMk/>
            <pc:sldMk cId="1290749277" sldId="258"/>
            <ac:picMk id="5" creationId="{880AF384-F7B6-46A2-B855-202850554AD0}"/>
          </ac:picMkLst>
        </pc:picChg>
      </pc:sldChg>
      <pc:sldChg chg="modSp new mod ord">
        <pc:chgData name="shayne dunbar" userId="5edda32863c82a9e" providerId="LiveId" clId="{B5AEF9AA-1233-4E03-ABA0-3FA4166A40D2}" dt="2021-06-23T22:52:41.884" v="595"/>
        <pc:sldMkLst>
          <pc:docMk/>
          <pc:sldMk cId="1593932885" sldId="259"/>
        </pc:sldMkLst>
        <pc:spChg chg="mod">
          <ac:chgData name="shayne dunbar" userId="5edda32863c82a9e" providerId="LiveId" clId="{B5AEF9AA-1233-4E03-ABA0-3FA4166A40D2}" dt="2021-06-23T18:32:58.074" v="114" actId="20577"/>
          <ac:spMkLst>
            <pc:docMk/>
            <pc:sldMk cId="1593932885" sldId="259"/>
            <ac:spMk id="2" creationId="{692FDB41-AFD6-4A96-91CE-6A5AC54FA948}"/>
          </ac:spMkLst>
        </pc:spChg>
        <pc:spChg chg="mod">
          <ac:chgData name="shayne dunbar" userId="5edda32863c82a9e" providerId="LiveId" clId="{B5AEF9AA-1233-4E03-ABA0-3FA4166A40D2}" dt="2021-06-23T18:58:47.643" v="160" actId="255"/>
          <ac:spMkLst>
            <pc:docMk/>
            <pc:sldMk cId="1593932885" sldId="259"/>
            <ac:spMk id="3" creationId="{59906FA7-7B58-4124-8CB7-FFE64BC44AC6}"/>
          </ac:spMkLst>
        </pc:spChg>
      </pc:sldChg>
      <pc:sldChg chg="addSp delSp modSp new mod setBg">
        <pc:chgData name="shayne dunbar" userId="5edda32863c82a9e" providerId="LiveId" clId="{B5AEF9AA-1233-4E03-ABA0-3FA4166A40D2}" dt="2021-06-23T22:42:25.317" v="593" actId="14100"/>
        <pc:sldMkLst>
          <pc:docMk/>
          <pc:sldMk cId="1500574473" sldId="260"/>
        </pc:sldMkLst>
        <pc:spChg chg="mod">
          <ac:chgData name="shayne dunbar" userId="5edda32863c82a9e" providerId="LiveId" clId="{B5AEF9AA-1233-4E03-ABA0-3FA4166A40D2}" dt="2021-06-23T19:41:57.212" v="281" actId="14100"/>
          <ac:spMkLst>
            <pc:docMk/>
            <pc:sldMk cId="1500574473" sldId="260"/>
            <ac:spMk id="2" creationId="{17AAD6C1-D9D2-473C-B3E7-ACCDBA5BFE01}"/>
          </ac:spMkLst>
        </pc:spChg>
        <pc:spChg chg="del">
          <ac:chgData name="shayne dunbar" userId="5edda32863c82a9e" providerId="LiveId" clId="{B5AEF9AA-1233-4E03-ABA0-3FA4166A40D2}" dt="2021-06-23T19:08:58.349" v="161"/>
          <ac:spMkLst>
            <pc:docMk/>
            <pc:sldMk cId="1500574473" sldId="260"/>
            <ac:spMk id="3" creationId="{214B2732-917E-44E2-B5FC-7F79929A7184}"/>
          </ac:spMkLst>
        </pc:spChg>
        <pc:spChg chg="add del mod">
          <ac:chgData name="shayne dunbar" userId="5edda32863c82a9e" providerId="LiveId" clId="{B5AEF9AA-1233-4E03-ABA0-3FA4166A40D2}" dt="2021-06-23T19:36:57.799" v="170" actId="478"/>
          <ac:spMkLst>
            <pc:docMk/>
            <pc:sldMk cId="1500574473" sldId="260"/>
            <ac:spMk id="4" creationId="{5DCC7300-0FA3-413C-9E72-5BD74AB1B28A}"/>
          </ac:spMkLst>
        </pc:spChg>
        <pc:spChg chg="add del">
          <ac:chgData name="shayne dunbar" userId="5edda32863c82a9e" providerId="LiveId" clId="{B5AEF9AA-1233-4E03-ABA0-3FA4166A40D2}" dt="2021-06-23T19:37:13.480" v="172" actId="26606"/>
          <ac:spMkLst>
            <pc:docMk/>
            <pc:sldMk cId="1500574473" sldId="260"/>
            <ac:spMk id="75" creationId="{33E93247-6229-44AB-A550-739E971E690B}"/>
          </ac:spMkLst>
        </pc:spChg>
        <pc:spChg chg="add">
          <ac:chgData name="shayne dunbar" userId="5edda32863c82a9e" providerId="LiveId" clId="{B5AEF9AA-1233-4E03-ABA0-3FA4166A40D2}" dt="2021-06-23T19:37:13.494" v="173" actId="26606"/>
          <ac:spMkLst>
            <pc:docMk/>
            <pc:sldMk cId="1500574473" sldId="260"/>
            <ac:spMk id="1028" creationId="{E49D7415-2F11-44C2-B6AA-13A25B6814B9}"/>
          </ac:spMkLst>
        </pc:spChg>
        <pc:spChg chg="add mod">
          <ac:chgData name="shayne dunbar" userId="5edda32863c82a9e" providerId="LiveId" clId="{B5AEF9AA-1233-4E03-ABA0-3FA4166A40D2}" dt="2021-06-23T20:43:10.705" v="588" actId="20577"/>
          <ac:spMkLst>
            <pc:docMk/>
            <pc:sldMk cId="1500574473" sldId="260"/>
            <ac:spMk id="1030" creationId="{21B994DE-C675-4BFC-A062-8A6822596B60}"/>
          </ac:spMkLst>
        </pc:spChg>
        <pc:picChg chg="add mod">
          <ac:chgData name="shayne dunbar" userId="5edda32863c82a9e" providerId="LiveId" clId="{B5AEF9AA-1233-4E03-ABA0-3FA4166A40D2}" dt="2021-06-23T22:42:25.317" v="593" actId="14100"/>
          <ac:picMkLst>
            <pc:docMk/>
            <pc:sldMk cId="1500574473" sldId="260"/>
            <ac:picMk id="6" creationId="{21269270-7FDB-48E6-9E7C-F14F90478423}"/>
          </ac:picMkLst>
        </pc:picChg>
        <pc:picChg chg="add del mod">
          <ac:chgData name="shayne dunbar" userId="5edda32863c82a9e" providerId="LiveId" clId="{B5AEF9AA-1233-4E03-ABA0-3FA4166A40D2}" dt="2021-06-23T19:41:41.241" v="279" actId="478"/>
          <ac:picMkLst>
            <pc:docMk/>
            <pc:sldMk cId="1500574473" sldId="260"/>
            <ac:picMk id="1026" creationId="{F022C060-04D5-41A3-B175-E0DC6E499A9A}"/>
          </ac:picMkLst>
        </pc:picChg>
        <pc:cxnChg chg="add del">
          <ac:chgData name="shayne dunbar" userId="5edda32863c82a9e" providerId="LiveId" clId="{B5AEF9AA-1233-4E03-ABA0-3FA4166A40D2}" dt="2021-06-23T19:37:13.480" v="172" actId="26606"/>
          <ac:cxnSpMkLst>
            <pc:docMk/>
            <pc:sldMk cId="1500574473" sldId="260"/>
            <ac:cxnSpMk id="71" creationId="{F64F9B95-9045-48D2-B9F3-2927E98F54AA}"/>
          </ac:cxnSpMkLst>
        </pc:cxnChg>
        <pc:cxnChg chg="add del">
          <ac:chgData name="shayne dunbar" userId="5edda32863c82a9e" providerId="LiveId" clId="{B5AEF9AA-1233-4E03-ABA0-3FA4166A40D2}" dt="2021-06-23T19:37:13.480" v="172" actId="26606"/>
          <ac:cxnSpMkLst>
            <pc:docMk/>
            <pc:sldMk cId="1500574473" sldId="260"/>
            <ac:cxnSpMk id="73" creationId="{085AA86F-6A4D-4BCB-A045-D992CDC2959B}"/>
          </ac:cxnSpMkLst>
        </pc:cxnChg>
        <pc:cxnChg chg="add del">
          <ac:chgData name="shayne dunbar" userId="5edda32863c82a9e" providerId="LiveId" clId="{B5AEF9AA-1233-4E03-ABA0-3FA4166A40D2}" dt="2021-06-23T19:37:13.480" v="172" actId="26606"/>
          <ac:cxnSpMkLst>
            <pc:docMk/>
            <pc:sldMk cId="1500574473" sldId="260"/>
            <ac:cxnSpMk id="77" creationId="{EE2E603F-4A95-4FE8-BB06-211DFD75DBEF}"/>
          </ac:cxnSpMkLst>
        </pc:cxnChg>
        <pc:cxnChg chg="add">
          <ac:chgData name="shayne dunbar" userId="5edda32863c82a9e" providerId="LiveId" clId="{B5AEF9AA-1233-4E03-ABA0-3FA4166A40D2}" dt="2021-06-23T19:37:13.494" v="173" actId="26606"/>
          <ac:cxnSpMkLst>
            <pc:docMk/>
            <pc:sldMk cId="1500574473" sldId="260"/>
            <ac:cxnSpMk id="1029" creationId="{D2E57F3D-33BE-4306-87E6-245763719516}"/>
          </ac:cxnSpMkLst>
        </pc:cxnChg>
      </pc:sldChg>
      <pc:sldChg chg="addSp delSp modSp new mod">
        <pc:chgData name="shayne dunbar" userId="5edda32863c82a9e" providerId="LiveId" clId="{B5AEF9AA-1233-4E03-ABA0-3FA4166A40D2}" dt="2021-06-23T22:40:33.924" v="591" actId="14100"/>
        <pc:sldMkLst>
          <pc:docMk/>
          <pc:sldMk cId="3747383341" sldId="261"/>
        </pc:sldMkLst>
        <pc:spChg chg="mod">
          <ac:chgData name="shayne dunbar" userId="5edda32863c82a9e" providerId="LiveId" clId="{B5AEF9AA-1233-4E03-ABA0-3FA4166A40D2}" dt="2021-06-23T19:43:45.055" v="297" actId="20577"/>
          <ac:spMkLst>
            <pc:docMk/>
            <pc:sldMk cId="3747383341" sldId="261"/>
            <ac:spMk id="2" creationId="{14CE9C79-665C-4A4D-A819-93758CC0D6A0}"/>
          </ac:spMkLst>
        </pc:spChg>
        <pc:spChg chg="mod">
          <ac:chgData name="shayne dunbar" userId="5edda32863c82a9e" providerId="LiveId" clId="{B5AEF9AA-1233-4E03-ABA0-3FA4166A40D2}" dt="2021-06-23T19:49:27.791" v="306" actId="14100"/>
          <ac:spMkLst>
            <pc:docMk/>
            <pc:sldMk cId="3747383341" sldId="261"/>
            <ac:spMk id="3" creationId="{F722ADCF-610C-4A20-9D1E-A63435537F50}"/>
          </ac:spMkLst>
        </pc:spChg>
        <pc:picChg chg="add del">
          <ac:chgData name="shayne dunbar" userId="5edda32863c82a9e" providerId="LiveId" clId="{B5AEF9AA-1233-4E03-ABA0-3FA4166A40D2}" dt="2021-06-23T19:49:07.886" v="302" actId="22"/>
          <ac:picMkLst>
            <pc:docMk/>
            <pc:sldMk cId="3747383341" sldId="261"/>
            <ac:picMk id="5" creationId="{2936176D-35B9-41B5-8D6E-7D92F55F4FE7}"/>
          </ac:picMkLst>
        </pc:picChg>
        <pc:picChg chg="add mod">
          <ac:chgData name="shayne dunbar" userId="5edda32863c82a9e" providerId="LiveId" clId="{B5AEF9AA-1233-4E03-ABA0-3FA4166A40D2}" dt="2021-06-23T22:40:33.924" v="591" actId="14100"/>
          <ac:picMkLst>
            <pc:docMk/>
            <pc:sldMk cId="3747383341" sldId="261"/>
            <ac:picMk id="7" creationId="{2B9F88BD-AFF9-4404-A082-540421B6FA1D}"/>
          </ac:picMkLst>
        </pc:picChg>
      </pc:sldChg>
      <pc:sldChg chg="delSp add del setBg delDesignElem">
        <pc:chgData name="shayne dunbar" userId="5edda32863c82a9e" providerId="LiveId" clId="{B5AEF9AA-1233-4E03-ABA0-3FA4166A40D2}" dt="2021-06-23T19:43:36.361" v="293" actId="2696"/>
        <pc:sldMkLst>
          <pc:docMk/>
          <pc:sldMk cId="1600420959" sldId="262"/>
        </pc:sldMkLst>
        <pc:spChg chg="del">
          <ac:chgData name="shayne dunbar" userId="5edda32863c82a9e" providerId="LiveId" clId="{B5AEF9AA-1233-4E03-ABA0-3FA4166A40D2}" dt="2021-06-23T19:42:49.476" v="291"/>
          <ac:spMkLst>
            <pc:docMk/>
            <pc:sldMk cId="1600420959" sldId="262"/>
            <ac:spMk id="9" creationId="{33E93247-6229-44AB-A550-739E971E690B}"/>
          </ac:spMkLst>
        </pc:spChg>
        <pc:spChg chg="del">
          <ac:chgData name="shayne dunbar" userId="5edda32863c82a9e" providerId="LiveId" clId="{B5AEF9AA-1233-4E03-ABA0-3FA4166A40D2}" dt="2021-06-23T19:42:49.476" v="291"/>
          <ac:spMkLst>
            <pc:docMk/>
            <pc:sldMk cId="1600420959" sldId="262"/>
            <ac:spMk id="11" creationId="{EE5997AC-0325-4416-909F-5CE54C42823F}"/>
          </ac:spMkLst>
        </pc:spChg>
        <pc:cxnChg chg="del">
          <ac:chgData name="shayne dunbar" userId="5edda32863c82a9e" providerId="LiveId" clId="{B5AEF9AA-1233-4E03-ABA0-3FA4166A40D2}" dt="2021-06-23T19:42:49.476" v="291"/>
          <ac:cxnSpMkLst>
            <pc:docMk/>
            <pc:sldMk cId="1600420959" sldId="262"/>
            <ac:cxnSpMk id="13" creationId="{EE2E603F-4A95-4FE8-BB06-211DFD75DBEF}"/>
          </ac:cxnSpMkLst>
        </pc:cxnChg>
      </pc:sldChg>
      <pc:sldChg chg="modSp new mod">
        <pc:chgData name="shayne dunbar" userId="5edda32863c82a9e" providerId="LiveId" clId="{B5AEF9AA-1233-4E03-ABA0-3FA4166A40D2}" dt="2021-06-23T20:05:26.022" v="415" actId="20577"/>
        <pc:sldMkLst>
          <pc:docMk/>
          <pc:sldMk cId="1607648037" sldId="262"/>
        </pc:sldMkLst>
        <pc:spChg chg="mod">
          <ac:chgData name="shayne dunbar" userId="5edda32863c82a9e" providerId="LiveId" clId="{B5AEF9AA-1233-4E03-ABA0-3FA4166A40D2}" dt="2021-06-23T20:00:15.809" v="328" actId="20577"/>
          <ac:spMkLst>
            <pc:docMk/>
            <pc:sldMk cId="1607648037" sldId="262"/>
            <ac:spMk id="2" creationId="{D6FCB7BD-2E1F-44DF-9CD2-989FABE47F13}"/>
          </ac:spMkLst>
        </pc:spChg>
        <pc:spChg chg="mod">
          <ac:chgData name="shayne dunbar" userId="5edda32863c82a9e" providerId="LiveId" clId="{B5AEF9AA-1233-4E03-ABA0-3FA4166A40D2}" dt="2021-06-23T20:05:26.022" v="415" actId="20577"/>
          <ac:spMkLst>
            <pc:docMk/>
            <pc:sldMk cId="1607648037" sldId="262"/>
            <ac:spMk id="3" creationId="{54DACB95-17B3-4F60-AB03-AF90B445E94B}"/>
          </ac:spMkLst>
        </pc:spChg>
      </pc:sldChg>
      <pc:sldChg chg="delSp add del setBg delDesignElem">
        <pc:chgData name="shayne dunbar" userId="5edda32863c82a9e" providerId="LiveId" clId="{B5AEF9AA-1233-4E03-ABA0-3FA4166A40D2}" dt="2021-06-23T19:42:42.815" v="289" actId="47"/>
        <pc:sldMkLst>
          <pc:docMk/>
          <pc:sldMk cId="3094148463" sldId="262"/>
        </pc:sldMkLst>
        <pc:spChg chg="del">
          <ac:chgData name="shayne dunbar" userId="5edda32863c82a9e" providerId="LiveId" clId="{B5AEF9AA-1233-4E03-ABA0-3FA4166A40D2}" dt="2021-06-23T19:42:32.302" v="288"/>
          <ac:spMkLst>
            <pc:docMk/>
            <pc:sldMk cId="3094148463" sldId="262"/>
            <ac:spMk id="9" creationId="{33E93247-6229-44AB-A550-739E971E690B}"/>
          </ac:spMkLst>
        </pc:spChg>
        <pc:spChg chg="del">
          <ac:chgData name="shayne dunbar" userId="5edda32863c82a9e" providerId="LiveId" clId="{B5AEF9AA-1233-4E03-ABA0-3FA4166A40D2}" dt="2021-06-23T19:42:32.302" v="288"/>
          <ac:spMkLst>
            <pc:docMk/>
            <pc:sldMk cId="3094148463" sldId="262"/>
            <ac:spMk id="11" creationId="{EE5997AC-0325-4416-909F-5CE54C42823F}"/>
          </ac:spMkLst>
        </pc:spChg>
        <pc:cxnChg chg="del">
          <ac:chgData name="shayne dunbar" userId="5edda32863c82a9e" providerId="LiveId" clId="{B5AEF9AA-1233-4E03-ABA0-3FA4166A40D2}" dt="2021-06-23T19:42:32.302" v="288"/>
          <ac:cxnSpMkLst>
            <pc:docMk/>
            <pc:sldMk cId="3094148463" sldId="262"/>
            <ac:cxnSpMk id="13" creationId="{EE2E603F-4A95-4FE8-BB06-211DFD75DBEF}"/>
          </ac:cxnSpMkLst>
        </pc:cxnChg>
      </pc:sldChg>
      <pc:sldChg chg="addSp modSp new mod">
        <pc:chgData name="shayne dunbar" userId="5edda32863c82a9e" providerId="LiveId" clId="{B5AEF9AA-1233-4E03-ABA0-3FA4166A40D2}" dt="2021-06-23T20:14:39.760" v="572" actId="14100"/>
        <pc:sldMkLst>
          <pc:docMk/>
          <pc:sldMk cId="1758737242" sldId="263"/>
        </pc:sldMkLst>
        <pc:spChg chg="mod">
          <ac:chgData name="shayne dunbar" userId="5edda32863c82a9e" providerId="LiveId" clId="{B5AEF9AA-1233-4E03-ABA0-3FA4166A40D2}" dt="2021-06-23T20:10:46.890" v="444" actId="27636"/>
          <ac:spMkLst>
            <pc:docMk/>
            <pc:sldMk cId="1758737242" sldId="263"/>
            <ac:spMk id="2" creationId="{1C4B19E8-2EED-4494-9CAD-6650841C623E}"/>
          </ac:spMkLst>
        </pc:spChg>
        <pc:spChg chg="mod">
          <ac:chgData name="shayne dunbar" userId="5edda32863c82a9e" providerId="LiveId" clId="{B5AEF9AA-1233-4E03-ABA0-3FA4166A40D2}" dt="2021-06-23T20:13:55.304" v="563" actId="20577"/>
          <ac:spMkLst>
            <pc:docMk/>
            <pc:sldMk cId="1758737242" sldId="263"/>
            <ac:spMk id="3" creationId="{E333E8B5-7F69-4CC9-8772-2169C2A13C24}"/>
          </ac:spMkLst>
        </pc:spChg>
        <pc:graphicFrameChg chg="add mod modGraphic">
          <ac:chgData name="shayne dunbar" userId="5edda32863c82a9e" providerId="LiveId" clId="{B5AEF9AA-1233-4E03-ABA0-3FA4166A40D2}" dt="2021-06-23T20:14:39.760" v="572" actId="14100"/>
          <ac:graphicFrameMkLst>
            <pc:docMk/>
            <pc:sldMk cId="1758737242" sldId="263"/>
            <ac:graphicFrameMk id="4" creationId="{8E2AB839-D47A-40FB-9270-429A2C5A4C35}"/>
          </ac:graphicFrameMkLst>
        </pc:graphicFrameChg>
      </pc:sldChg>
      <pc:sldChg chg="addSp delSp modSp new mod">
        <pc:chgData name="shayne dunbar" userId="5edda32863c82a9e" providerId="LiveId" clId="{B5AEF9AA-1233-4E03-ABA0-3FA4166A40D2}" dt="2021-06-23T22:41:19.789" v="592" actId="33524"/>
        <pc:sldMkLst>
          <pc:docMk/>
          <pc:sldMk cId="1272257415" sldId="264"/>
        </pc:sldMkLst>
        <pc:spChg chg="mod">
          <ac:chgData name="shayne dunbar" userId="5edda32863c82a9e" providerId="LiveId" clId="{B5AEF9AA-1233-4E03-ABA0-3FA4166A40D2}" dt="2021-06-23T20:25:05.744" v="580" actId="20577"/>
          <ac:spMkLst>
            <pc:docMk/>
            <pc:sldMk cId="1272257415" sldId="264"/>
            <ac:spMk id="2" creationId="{F08CFB97-CCD0-456C-B0CC-05C6690EC97A}"/>
          </ac:spMkLst>
        </pc:spChg>
        <pc:spChg chg="mod">
          <ac:chgData name="shayne dunbar" userId="5edda32863c82a9e" providerId="LiveId" clId="{B5AEF9AA-1233-4E03-ABA0-3FA4166A40D2}" dt="2021-06-23T22:41:19.789" v="592" actId="33524"/>
          <ac:spMkLst>
            <pc:docMk/>
            <pc:sldMk cId="1272257415" sldId="264"/>
            <ac:spMk id="3" creationId="{445C1C00-E247-4BCA-84B0-132AFA383986}"/>
          </ac:spMkLst>
        </pc:spChg>
        <pc:spChg chg="add del mod">
          <ac:chgData name="shayne dunbar" userId="5edda32863c82a9e" providerId="LiveId" clId="{B5AEF9AA-1233-4E03-ABA0-3FA4166A40D2}" dt="2021-06-23T20:35:10.868" v="584" actId="22"/>
          <ac:spMkLst>
            <pc:docMk/>
            <pc:sldMk cId="1272257415" sldId="264"/>
            <ac:spMk id="5" creationId="{E634E24A-7114-463A-AC90-D6FCEADC2AD1}"/>
          </ac:spMkLst>
        </pc:spChg>
      </pc:sldChg>
    </pc:docChg>
  </pc:docChgLst>
</pc:chgInfo>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24574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68537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832853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782837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202980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993330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84279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47359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36483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036365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6/23/2021</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56633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6/23/2021</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065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EA6F7954-9578-476A-A326-5BD0E351E15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1" y="10"/>
            <a:ext cx="12192000" cy="6857985"/>
          </a:xfrm>
          <a:prstGeom prst="rect">
            <a:avLst/>
          </a:prstGeom>
        </p:spPr>
      </p:pic>
      <p:sp>
        <p:nvSpPr>
          <p:cNvPr id="11" name="Rectangle 10">
            <a:extLst>
              <a:ext uri="{FF2B5EF4-FFF2-40B4-BE49-F238E27FC236}">
                <a16:creationId xmlns:a16="http://schemas.microsoft.com/office/drawing/2014/main" id="{EE5997AC-0325-4416-909F-5CE54C428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
            <a:ext cx="487680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1B64A1-A0AE-4F37-A671-DE1FCD87C373}"/>
              </a:ext>
            </a:extLst>
          </p:cNvPr>
          <p:cNvSpPr>
            <a:spLocks noGrp="1"/>
          </p:cNvSpPr>
          <p:nvPr>
            <p:ph type="ctrTitle"/>
          </p:nvPr>
        </p:nvSpPr>
        <p:spPr>
          <a:xfrm>
            <a:off x="685800" y="925907"/>
            <a:ext cx="3485776" cy="3830882"/>
          </a:xfrm>
        </p:spPr>
        <p:txBody>
          <a:bodyPr>
            <a:normAutofit/>
          </a:bodyPr>
          <a:lstStyle/>
          <a:p>
            <a:r>
              <a:rPr lang="en-US" sz="3200" dirty="0" err="1"/>
              <a:t>ActiveState</a:t>
            </a:r>
            <a:br>
              <a:rPr lang="en-US" sz="3200" dirty="0"/>
            </a:br>
            <a:r>
              <a:rPr lang="en-US" sz="3200" dirty="0"/>
              <a:t>Redshift data warehouse</a:t>
            </a:r>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447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0AF384-F7B6-46A2-B855-202850554AD0}"/>
              </a:ext>
            </a:extLst>
          </p:cNvPr>
          <p:cNvPicPr>
            <a:picLocks noChangeAspect="1"/>
          </p:cNvPicPr>
          <p:nvPr/>
        </p:nvPicPr>
        <p:blipFill>
          <a:blip r:embed="rId2"/>
          <a:stretch>
            <a:fillRect/>
          </a:stretch>
        </p:blipFill>
        <p:spPr>
          <a:xfrm>
            <a:off x="947956" y="2055303"/>
            <a:ext cx="8769879" cy="3439292"/>
          </a:xfrm>
          <a:prstGeom prst="rect">
            <a:avLst/>
          </a:prstGeom>
        </p:spPr>
      </p:pic>
    </p:spTree>
    <p:extLst>
      <p:ext uri="{BB962C8B-B14F-4D97-AF65-F5344CB8AC3E}">
        <p14:creationId xmlns:p14="http://schemas.microsoft.com/office/powerpoint/2010/main" val="1290749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FDB41-AFD6-4A96-91CE-6A5AC54FA948}"/>
              </a:ext>
            </a:extLst>
          </p:cNvPr>
          <p:cNvSpPr>
            <a:spLocks noGrp="1"/>
          </p:cNvSpPr>
          <p:nvPr>
            <p:ph type="title"/>
          </p:nvPr>
        </p:nvSpPr>
        <p:spPr/>
        <p:txBody>
          <a:bodyPr/>
          <a:lstStyle/>
          <a:p>
            <a:r>
              <a:rPr lang="en-US" dirty="0"/>
              <a:t>Decisions for data warehouse </a:t>
            </a:r>
          </a:p>
        </p:txBody>
      </p:sp>
      <p:sp>
        <p:nvSpPr>
          <p:cNvPr id="3" name="Content Placeholder 2">
            <a:extLst>
              <a:ext uri="{FF2B5EF4-FFF2-40B4-BE49-F238E27FC236}">
                <a16:creationId xmlns:a16="http://schemas.microsoft.com/office/drawing/2014/main" id="{59906FA7-7B58-4124-8CB7-FFE64BC44AC6}"/>
              </a:ext>
            </a:extLst>
          </p:cNvPr>
          <p:cNvSpPr>
            <a:spLocks noGrp="1"/>
          </p:cNvSpPr>
          <p:nvPr>
            <p:ph idx="1"/>
          </p:nvPr>
        </p:nvSpPr>
        <p:spPr/>
        <p:txBody>
          <a:bodyPr/>
          <a:lstStyle/>
          <a:p>
            <a:r>
              <a:rPr lang="en-US" sz="3200" dirty="0">
                <a:effectLst/>
                <a:latin typeface="Calibri" panose="020F0502020204030204" pitchFamily="34" charset="0"/>
                <a:ea typeface="Calibri" panose="020F0502020204030204" pitchFamily="34" charset="0"/>
                <a:cs typeface="Times New Roman" panose="02020603050405020304" pitchFamily="18" charset="0"/>
              </a:rPr>
              <a:t>Scalability</a:t>
            </a:r>
          </a:p>
          <a:p>
            <a:r>
              <a:rPr lang="en-US" sz="3200" dirty="0">
                <a:effectLst/>
                <a:latin typeface="Calibri" panose="020F0502020204030204" pitchFamily="34" charset="0"/>
                <a:ea typeface="Calibri" panose="020F0502020204030204" pitchFamily="34" charset="0"/>
                <a:cs typeface="Times New Roman" panose="02020603050405020304" pitchFamily="18" charset="0"/>
              </a:rPr>
              <a:t>Cost</a:t>
            </a:r>
          </a:p>
          <a:p>
            <a:r>
              <a:rPr lang="en-US" sz="3200" dirty="0">
                <a:effectLst/>
                <a:latin typeface="Calibri" panose="020F0502020204030204" pitchFamily="34" charset="0"/>
                <a:ea typeface="Calibri" panose="020F0502020204030204" pitchFamily="34" charset="0"/>
                <a:cs typeface="Times New Roman" panose="02020603050405020304" pitchFamily="18" charset="0"/>
              </a:rPr>
              <a:t>Analytics</a:t>
            </a:r>
          </a:p>
          <a:p>
            <a:r>
              <a:rPr lang="en-US" sz="3200" dirty="0">
                <a:effectLst/>
                <a:latin typeface="Calibri" panose="020F0502020204030204" pitchFamily="34" charset="0"/>
                <a:ea typeface="Calibri" panose="020F0502020204030204" pitchFamily="34" charset="0"/>
                <a:cs typeface="Times New Roman" panose="02020603050405020304" pitchFamily="18" charset="0"/>
              </a:rPr>
              <a:t>Logging</a:t>
            </a:r>
          </a:p>
          <a:p>
            <a:r>
              <a:rPr lang="en-US" sz="3200" dirty="0">
                <a:effectLst/>
                <a:latin typeface="Calibri" panose="020F0502020204030204" pitchFamily="34" charset="0"/>
                <a:ea typeface="Calibri" panose="020F0502020204030204" pitchFamily="34" charset="0"/>
                <a:cs typeface="Times New Roman" panose="02020603050405020304" pitchFamily="18" charset="0"/>
              </a:rPr>
              <a:t>Ability to query in standard language</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93932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20EEC9-0B68-4129-A786-8477B3EC010D}"/>
              </a:ext>
            </a:extLst>
          </p:cNvPr>
          <p:cNvPicPr>
            <a:picLocks noChangeAspect="1"/>
          </p:cNvPicPr>
          <p:nvPr/>
        </p:nvPicPr>
        <p:blipFill>
          <a:blip r:embed="rId2"/>
          <a:stretch>
            <a:fillRect/>
          </a:stretch>
        </p:blipFill>
        <p:spPr>
          <a:xfrm>
            <a:off x="588284" y="1015067"/>
            <a:ext cx="10545647" cy="5755331"/>
          </a:xfrm>
          <a:prstGeom prst="rect">
            <a:avLst/>
          </a:prstGeom>
        </p:spPr>
      </p:pic>
    </p:spTree>
    <p:extLst>
      <p:ext uri="{BB962C8B-B14F-4D97-AF65-F5344CB8AC3E}">
        <p14:creationId xmlns:p14="http://schemas.microsoft.com/office/powerpoint/2010/main" val="1553876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2">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AAD6C1-D9D2-473C-B3E7-ACCDBA5BFE01}"/>
              </a:ext>
            </a:extLst>
          </p:cNvPr>
          <p:cNvSpPr>
            <a:spLocks noGrp="1"/>
          </p:cNvSpPr>
          <p:nvPr>
            <p:ph type="title"/>
          </p:nvPr>
        </p:nvSpPr>
        <p:spPr>
          <a:xfrm>
            <a:off x="695325" y="647701"/>
            <a:ext cx="3635046" cy="1825444"/>
          </a:xfrm>
        </p:spPr>
        <p:txBody>
          <a:bodyPr>
            <a:normAutofit/>
          </a:bodyPr>
          <a:lstStyle/>
          <a:p>
            <a:r>
              <a:rPr lang="en-US" dirty="0"/>
              <a:t>Redshift Scalability</a:t>
            </a:r>
          </a:p>
        </p:txBody>
      </p:sp>
      <p:cxnSp>
        <p:nvCxnSpPr>
          <p:cNvPr id="1029" name="Straight Connector 74">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030" name="Content Placeholder 1029">
            <a:extLst>
              <a:ext uri="{FF2B5EF4-FFF2-40B4-BE49-F238E27FC236}">
                <a16:creationId xmlns:a16="http://schemas.microsoft.com/office/drawing/2014/main" id="{21B994DE-C675-4BFC-A062-8A6822596B60}"/>
              </a:ext>
            </a:extLst>
          </p:cNvPr>
          <p:cNvSpPr>
            <a:spLocks noGrp="1"/>
          </p:cNvSpPr>
          <p:nvPr>
            <p:ph idx="1"/>
          </p:nvPr>
        </p:nvSpPr>
        <p:spPr>
          <a:xfrm>
            <a:off x="303440" y="2082096"/>
            <a:ext cx="6181336" cy="3894939"/>
          </a:xfrm>
        </p:spPr>
        <p:txBody>
          <a:bodyPr>
            <a:normAutofit lnSpcReduction="10000"/>
          </a:bodyPr>
          <a:lstStyle/>
          <a:p>
            <a:r>
              <a:rPr lang="en-US" b="0" i="0" dirty="0">
                <a:solidFill>
                  <a:srgbClr val="16191F"/>
                </a:solidFill>
                <a:effectLst/>
                <a:latin typeface="Amazon Ember"/>
              </a:rPr>
              <a:t>The core </a:t>
            </a:r>
            <a:r>
              <a:rPr lang="en-US" dirty="0">
                <a:solidFill>
                  <a:srgbClr val="16191F"/>
                </a:solidFill>
                <a:latin typeface="Amazon Ember"/>
              </a:rPr>
              <a:t>warehouse infrastructure component of an Amazon Redshift data is </a:t>
            </a:r>
            <a:r>
              <a:rPr lang="en-US" b="0" i="0" dirty="0">
                <a:solidFill>
                  <a:srgbClr val="16191F"/>
                </a:solidFill>
                <a:effectLst/>
                <a:latin typeface="Amazon Ember"/>
              </a:rPr>
              <a:t>a </a:t>
            </a:r>
            <a:r>
              <a:rPr lang="en-US" b="0" i="1" dirty="0">
                <a:solidFill>
                  <a:srgbClr val="16191F"/>
                </a:solidFill>
                <a:effectLst/>
                <a:latin typeface="Amazon Ember"/>
              </a:rPr>
              <a:t>cluster.</a:t>
            </a:r>
          </a:p>
          <a:p>
            <a:r>
              <a:rPr lang="en-US" b="0" i="0" dirty="0">
                <a:solidFill>
                  <a:srgbClr val="16191F"/>
                </a:solidFill>
                <a:effectLst/>
                <a:latin typeface="Amazon Ember"/>
              </a:rPr>
              <a:t>The leader node manages communications with client programs and all communication with compute nodes</a:t>
            </a:r>
            <a:endParaRPr lang="en-US" i="1" dirty="0">
              <a:solidFill>
                <a:srgbClr val="16191F"/>
              </a:solidFill>
              <a:latin typeface="Amazon Ember"/>
            </a:endParaRPr>
          </a:p>
          <a:p>
            <a:r>
              <a:rPr lang="en-US" b="0" i="0" dirty="0">
                <a:solidFill>
                  <a:srgbClr val="16191F"/>
                </a:solidFill>
                <a:effectLst/>
                <a:latin typeface="Amazon Ember"/>
              </a:rPr>
              <a:t>Each computer node has its own dedicated CPU, memory, and attached disk storage, which are determined by the node type. As your workload grows, you can increase the compute capacity and storage capacity of a cluster by increasing the number of nodes, upgrading the node type, or both.</a:t>
            </a:r>
            <a:endParaRPr lang="en-US" dirty="0"/>
          </a:p>
        </p:txBody>
      </p:sp>
      <p:pic>
        <p:nvPicPr>
          <p:cNvPr id="6" name="Picture 5">
            <a:extLst>
              <a:ext uri="{FF2B5EF4-FFF2-40B4-BE49-F238E27FC236}">
                <a16:creationId xmlns:a16="http://schemas.microsoft.com/office/drawing/2014/main" id="{21269270-7FDB-48E6-9E7C-F14F90478423}"/>
              </a:ext>
            </a:extLst>
          </p:cNvPr>
          <p:cNvPicPr>
            <a:picLocks noChangeAspect="1"/>
          </p:cNvPicPr>
          <p:nvPr/>
        </p:nvPicPr>
        <p:blipFill>
          <a:blip r:embed="rId2"/>
          <a:stretch>
            <a:fillRect/>
          </a:stretch>
        </p:blipFill>
        <p:spPr>
          <a:xfrm>
            <a:off x="6326155" y="1047938"/>
            <a:ext cx="5821758" cy="5227027"/>
          </a:xfrm>
          <a:prstGeom prst="rect">
            <a:avLst/>
          </a:prstGeom>
        </p:spPr>
      </p:pic>
    </p:spTree>
    <p:extLst>
      <p:ext uri="{BB962C8B-B14F-4D97-AF65-F5344CB8AC3E}">
        <p14:creationId xmlns:p14="http://schemas.microsoft.com/office/powerpoint/2010/main" val="1500574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E9C79-665C-4A4D-A819-93758CC0D6A0}"/>
              </a:ext>
            </a:extLst>
          </p:cNvPr>
          <p:cNvSpPr>
            <a:spLocks noGrp="1"/>
          </p:cNvSpPr>
          <p:nvPr>
            <p:ph type="title"/>
          </p:nvPr>
        </p:nvSpPr>
        <p:spPr/>
        <p:txBody>
          <a:bodyPr/>
          <a:lstStyle/>
          <a:p>
            <a:r>
              <a:rPr lang="en-US" dirty="0"/>
              <a:t>Cost</a:t>
            </a:r>
          </a:p>
        </p:txBody>
      </p:sp>
      <p:sp>
        <p:nvSpPr>
          <p:cNvPr id="3" name="Content Placeholder 2">
            <a:extLst>
              <a:ext uri="{FF2B5EF4-FFF2-40B4-BE49-F238E27FC236}">
                <a16:creationId xmlns:a16="http://schemas.microsoft.com/office/drawing/2014/main" id="{F722ADCF-610C-4A20-9D1E-A63435537F50}"/>
              </a:ext>
            </a:extLst>
          </p:cNvPr>
          <p:cNvSpPr>
            <a:spLocks noGrp="1"/>
          </p:cNvSpPr>
          <p:nvPr>
            <p:ph idx="1"/>
          </p:nvPr>
        </p:nvSpPr>
        <p:spPr>
          <a:xfrm>
            <a:off x="700635" y="1632858"/>
            <a:ext cx="10691265" cy="1371030"/>
          </a:xfrm>
        </p:spPr>
        <p:txBody>
          <a:bodyPr/>
          <a:lstStyle/>
          <a:p>
            <a:r>
              <a:rPr lang="en-US" b="0" i="0" dirty="0">
                <a:solidFill>
                  <a:srgbClr val="333333"/>
                </a:solidFill>
                <a:effectLst/>
                <a:latin typeface="AmazonEmber"/>
              </a:rPr>
              <a:t>With Redshift Spectrum, you are billed per terabyte of data scanned, rounded up to the next megabyte, with a 10 megabyte minimum per query. For example, if you scan 10 gigabytes of data, you will be charged $0.05. If you scan 1 terabyte of data, you will be charged $5.00.</a:t>
            </a:r>
            <a:endParaRPr lang="en-US" dirty="0"/>
          </a:p>
        </p:txBody>
      </p:sp>
      <p:pic>
        <p:nvPicPr>
          <p:cNvPr id="7" name="Picture 6">
            <a:extLst>
              <a:ext uri="{FF2B5EF4-FFF2-40B4-BE49-F238E27FC236}">
                <a16:creationId xmlns:a16="http://schemas.microsoft.com/office/drawing/2014/main" id="{2B9F88BD-AFF9-4404-A082-540421B6FA1D}"/>
              </a:ext>
            </a:extLst>
          </p:cNvPr>
          <p:cNvPicPr>
            <a:picLocks noChangeAspect="1"/>
          </p:cNvPicPr>
          <p:nvPr/>
        </p:nvPicPr>
        <p:blipFill>
          <a:blip r:embed="rId2"/>
          <a:stretch>
            <a:fillRect/>
          </a:stretch>
        </p:blipFill>
        <p:spPr>
          <a:xfrm>
            <a:off x="700635" y="3149164"/>
            <a:ext cx="10869542" cy="1959731"/>
          </a:xfrm>
          <a:prstGeom prst="rect">
            <a:avLst/>
          </a:prstGeom>
        </p:spPr>
      </p:pic>
    </p:spTree>
    <p:extLst>
      <p:ext uri="{BB962C8B-B14F-4D97-AF65-F5344CB8AC3E}">
        <p14:creationId xmlns:p14="http://schemas.microsoft.com/office/powerpoint/2010/main" val="3747383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CB7BD-2E1F-44DF-9CD2-989FABE47F13}"/>
              </a:ext>
            </a:extLst>
          </p:cNvPr>
          <p:cNvSpPr>
            <a:spLocks noGrp="1"/>
          </p:cNvSpPr>
          <p:nvPr>
            <p:ph type="title"/>
          </p:nvPr>
        </p:nvSpPr>
        <p:spPr/>
        <p:txBody>
          <a:bodyPr/>
          <a:lstStyle/>
          <a:p>
            <a:r>
              <a:rPr lang="en-US" dirty="0"/>
              <a:t>Analytics</a:t>
            </a:r>
          </a:p>
        </p:txBody>
      </p:sp>
      <p:sp>
        <p:nvSpPr>
          <p:cNvPr id="3" name="Content Placeholder 2">
            <a:extLst>
              <a:ext uri="{FF2B5EF4-FFF2-40B4-BE49-F238E27FC236}">
                <a16:creationId xmlns:a16="http://schemas.microsoft.com/office/drawing/2014/main" id="{54DACB95-17B3-4F60-AB03-AF90B445E94B}"/>
              </a:ext>
            </a:extLst>
          </p:cNvPr>
          <p:cNvSpPr>
            <a:spLocks noGrp="1"/>
          </p:cNvSpPr>
          <p:nvPr>
            <p:ph idx="1"/>
          </p:nvPr>
        </p:nvSpPr>
        <p:spPr/>
        <p:txBody>
          <a:bodyPr/>
          <a:lstStyle/>
          <a:p>
            <a:r>
              <a:rPr lang="en-US" dirty="0"/>
              <a:t>Redshift supports the standard analytic tools.</a:t>
            </a:r>
          </a:p>
          <a:p>
            <a:pPr lvl="1"/>
            <a:r>
              <a:rPr lang="en-US" dirty="0"/>
              <a:t>Power BI</a:t>
            </a:r>
          </a:p>
          <a:p>
            <a:pPr lvl="1"/>
            <a:r>
              <a:rPr lang="en-US" dirty="0"/>
              <a:t>SAS</a:t>
            </a:r>
          </a:p>
          <a:p>
            <a:pPr lvl="1"/>
            <a:r>
              <a:rPr lang="en-US" dirty="0"/>
              <a:t>Tableau</a:t>
            </a:r>
          </a:p>
          <a:p>
            <a:pPr lvl="1"/>
            <a:r>
              <a:rPr lang="en-US" dirty="0"/>
              <a:t> SPSS </a:t>
            </a:r>
          </a:p>
          <a:p>
            <a:pPr lvl="1"/>
            <a:endParaRPr lang="en-US" dirty="0"/>
          </a:p>
          <a:p>
            <a:pPr lvl="1"/>
            <a:endParaRPr lang="en-US" dirty="0"/>
          </a:p>
        </p:txBody>
      </p:sp>
    </p:spTree>
    <p:extLst>
      <p:ext uri="{BB962C8B-B14F-4D97-AF65-F5344CB8AC3E}">
        <p14:creationId xmlns:p14="http://schemas.microsoft.com/office/powerpoint/2010/main" val="1607648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B19E8-2EED-4494-9CAD-6650841C623E}"/>
              </a:ext>
            </a:extLst>
          </p:cNvPr>
          <p:cNvSpPr>
            <a:spLocks noGrp="1"/>
          </p:cNvSpPr>
          <p:nvPr>
            <p:ph type="title"/>
          </p:nvPr>
        </p:nvSpPr>
        <p:spPr/>
        <p:txBody>
          <a:bodyPr>
            <a:normAutofit/>
          </a:bodyPr>
          <a:lstStyle/>
          <a:p>
            <a:r>
              <a:rPr lang="en-US" sz="4000" dirty="0">
                <a:effectLst/>
                <a:latin typeface="Calibri" panose="020F0502020204030204" pitchFamily="34" charset="0"/>
                <a:ea typeface="Calibri" panose="020F0502020204030204" pitchFamily="34" charset="0"/>
                <a:cs typeface="Times New Roman" panose="02020603050405020304" pitchFamily="18" charset="0"/>
              </a:rPr>
              <a:t>Redshift query</a:t>
            </a:r>
            <a:endParaRPr lang="en-US" dirty="0"/>
          </a:p>
        </p:txBody>
      </p:sp>
      <p:sp>
        <p:nvSpPr>
          <p:cNvPr id="3" name="Content Placeholder 2">
            <a:extLst>
              <a:ext uri="{FF2B5EF4-FFF2-40B4-BE49-F238E27FC236}">
                <a16:creationId xmlns:a16="http://schemas.microsoft.com/office/drawing/2014/main" id="{E333E8B5-7F69-4CC9-8772-2169C2A13C24}"/>
              </a:ext>
            </a:extLst>
          </p:cNvPr>
          <p:cNvSpPr>
            <a:spLocks noGrp="1"/>
          </p:cNvSpPr>
          <p:nvPr>
            <p:ph idx="1"/>
          </p:nvPr>
        </p:nvSpPr>
        <p:spPr>
          <a:xfrm>
            <a:off x="700635" y="1736521"/>
            <a:ext cx="10691265" cy="4192693"/>
          </a:xfrm>
        </p:spPr>
        <p:txBody>
          <a:bodyPr/>
          <a:lstStyle/>
          <a:p>
            <a:r>
              <a:rPr lang="en-US" b="0" i="0" dirty="0">
                <a:solidFill>
                  <a:srgbClr val="16191F"/>
                </a:solidFill>
                <a:effectLst/>
                <a:latin typeface="Amazon Ember"/>
              </a:rPr>
              <a:t>Amazon Redshift supports SQL client tools connecting through Java Database Connectivity (JDBC) and Open Database Connectivity (ODBC)</a:t>
            </a:r>
          </a:p>
          <a:p>
            <a:r>
              <a:rPr lang="en-US" b="0" i="0" dirty="0">
                <a:solidFill>
                  <a:srgbClr val="16191F"/>
                </a:solidFill>
                <a:effectLst/>
                <a:latin typeface="Amazon Ember"/>
              </a:rPr>
              <a:t>You can use most SQL client tools that support JDBC or ODBC drivers.</a:t>
            </a:r>
          </a:p>
          <a:p>
            <a:r>
              <a:rPr lang="en-US" dirty="0">
                <a:solidFill>
                  <a:srgbClr val="16191F"/>
                </a:solidFill>
                <a:latin typeface="Amazon Ember"/>
              </a:rPr>
              <a:t>Since standard SQL statement are used it is easy for a teem to be up and running in no time</a:t>
            </a:r>
          </a:p>
          <a:p>
            <a:pPr lvl="1"/>
            <a:r>
              <a:rPr lang="en-US" b="0" i="0" dirty="0">
                <a:solidFill>
                  <a:srgbClr val="794938"/>
                </a:solidFill>
                <a:effectLst/>
                <a:latin typeface="Monaco"/>
              </a:rPr>
              <a:t>create</a:t>
            </a:r>
            <a:r>
              <a:rPr lang="en-US" b="0" i="0" dirty="0">
                <a:solidFill>
                  <a:srgbClr val="16191F"/>
                </a:solidFill>
                <a:effectLst/>
                <a:latin typeface="Monaco"/>
              </a:rPr>
              <a:t> </a:t>
            </a:r>
            <a:r>
              <a:rPr lang="en-US" b="0" i="0" dirty="0">
                <a:solidFill>
                  <a:srgbClr val="794938"/>
                </a:solidFill>
                <a:effectLst/>
                <a:latin typeface="Monaco"/>
              </a:rPr>
              <a:t>table</a:t>
            </a:r>
            <a:r>
              <a:rPr lang="en-US" b="0" i="0" dirty="0">
                <a:solidFill>
                  <a:srgbClr val="16191F"/>
                </a:solidFill>
                <a:effectLst/>
                <a:latin typeface="Monaco"/>
              </a:rPr>
              <a:t> shoes( </a:t>
            </a:r>
            <a:r>
              <a:rPr lang="en-US" b="0" i="0" dirty="0" err="1">
                <a:solidFill>
                  <a:srgbClr val="16191F"/>
                </a:solidFill>
                <a:effectLst/>
                <a:latin typeface="Monaco"/>
              </a:rPr>
              <a:t>shoetype</a:t>
            </a:r>
            <a:r>
              <a:rPr lang="en-US" b="0" i="0" dirty="0">
                <a:solidFill>
                  <a:srgbClr val="16191F"/>
                </a:solidFill>
                <a:effectLst/>
                <a:latin typeface="Monaco"/>
              </a:rPr>
              <a:t> </a:t>
            </a:r>
            <a:r>
              <a:rPr lang="en-US" b="0" i="0" dirty="0">
                <a:solidFill>
                  <a:srgbClr val="C18401"/>
                </a:solidFill>
                <a:effectLst/>
                <a:latin typeface="Monaco"/>
              </a:rPr>
              <a:t>varchar</a:t>
            </a:r>
            <a:r>
              <a:rPr lang="en-US" b="0" i="0" dirty="0">
                <a:solidFill>
                  <a:srgbClr val="16191F"/>
                </a:solidFill>
                <a:effectLst/>
                <a:latin typeface="Monaco"/>
              </a:rPr>
              <a:t> (</a:t>
            </a:r>
            <a:r>
              <a:rPr lang="en-US" b="0" i="0" dirty="0">
                <a:solidFill>
                  <a:srgbClr val="986801"/>
                </a:solidFill>
                <a:effectLst/>
                <a:latin typeface="Monaco"/>
              </a:rPr>
              <a:t>10</a:t>
            </a:r>
            <a:r>
              <a:rPr lang="en-US" b="0" i="0" dirty="0">
                <a:solidFill>
                  <a:srgbClr val="16191F"/>
                </a:solidFill>
                <a:effectLst/>
                <a:latin typeface="Monaco"/>
              </a:rPr>
              <a:t>), color </a:t>
            </a:r>
            <a:r>
              <a:rPr lang="en-US" b="0" i="0" dirty="0">
                <a:solidFill>
                  <a:srgbClr val="C18401"/>
                </a:solidFill>
                <a:effectLst/>
                <a:latin typeface="Monaco"/>
              </a:rPr>
              <a:t>varchar</a:t>
            </a:r>
            <a:r>
              <a:rPr lang="en-US" b="0" i="0" dirty="0">
                <a:solidFill>
                  <a:srgbClr val="16191F"/>
                </a:solidFill>
                <a:effectLst/>
                <a:latin typeface="Monaco"/>
              </a:rPr>
              <a:t>(</a:t>
            </a:r>
            <a:r>
              <a:rPr lang="en-US" b="0" i="0" dirty="0">
                <a:solidFill>
                  <a:srgbClr val="986801"/>
                </a:solidFill>
                <a:effectLst/>
                <a:latin typeface="Monaco"/>
              </a:rPr>
              <a:t>10</a:t>
            </a:r>
            <a:r>
              <a:rPr lang="en-US" b="0" i="0" dirty="0">
                <a:solidFill>
                  <a:srgbClr val="16191F"/>
                </a:solidFill>
                <a:effectLst/>
                <a:latin typeface="Monaco"/>
              </a:rPr>
              <a:t>));</a:t>
            </a:r>
            <a:endParaRPr lang="en-US" b="0" i="0" dirty="0">
              <a:solidFill>
                <a:srgbClr val="16191F"/>
              </a:solidFill>
              <a:effectLst/>
              <a:latin typeface="Amazon Ember"/>
            </a:endParaRPr>
          </a:p>
          <a:p>
            <a:pPr lvl="1"/>
            <a:r>
              <a:rPr lang="en-US" b="0" i="0" dirty="0">
                <a:solidFill>
                  <a:srgbClr val="794938"/>
                </a:solidFill>
                <a:effectLst/>
                <a:latin typeface="Monaco"/>
              </a:rPr>
              <a:t>insert</a:t>
            </a:r>
            <a:r>
              <a:rPr lang="en-US" b="0" i="0" dirty="0">
                <a:solidFill>
                  <a:srgbClr val="16191F"/>
                </a:solidFill>
                <a:effectLst/>
                <a:latin typeface="Monaco"/>
              </a:rPr>
              <a:t> </a:t>
            </a:r>
            <a:r>
              <a:rPr lang="en-US" b="0" i="0" dirty="0">
                <a:solidFill>
                  <a:srgbClr val="794938"/>
                </a:solidFill>
                <a:effectLst/>
                <a:latin typeface="Monaco"/>
              </a:rPr>
              <a:t>into</a:t>
            </a:r>
            <a:r>
              <a:rPr lang="en-US" b="0" i="0" dirty="0">
                <a:solidFill>
                  <a:srgbClr val="16191F"/>
                </a:solidFill>
                <a:effectLst/>
                <a:latin typeface="Monaco"/>
              </a:rPr>
              <a:t> shoes </a:t>
            </a:r>
            <a:r>
              <a:rPr lang="en-US" b="0" i="0" dirty="0">
                <a:solidFill>
                  <a:srgbClr val="794938"/>
                </a:solidFill>
                <a:effectLst/>
                <a:latin typeface="Monaco"/>
              </a:rPr>
              <a:t>values</a:t>
            </a:r>
            <a:r>
              <a:rPr lang="en-US" b="0" i="0" dirty="0">
                <a:solidFill>
                  <a:srgbClr val="16191F"/>
                </a:solidFill>
                <a:effectLst/>
                <a:latin typeface="Monaco"/>
              </a:rPr>
              <a:t> (</a:t>
            </a:r>
            <a:r>
              <a:rPr lang="en-US" b="0" i="0" dirty="0">
                <a:solidFill>
                  <a:srgbClr val="0B6125"/>
                </a:solidFill>
                <a:effectLst/>
                <a:latin typeface="Monaco"/>
              </a:rPr>
              <a:t>'loafers'</a:t>
            </a:r>
            <a:r>
              <a:rPr lang="en-US" b="0" i="0" dirty="0">
                <a:solidFill>
                  <a:srgbClr val="16191F"/>
                </a:solidFill>
                <a:effectLst/>
                <a:latin typeface="Monaco"/>
              </a:rPr>
              <a:t>, </a:t>
            </a:r>
            <a:r>
              <a:rPr lang="en-US" b="0" i="0" dirty="0">
                <a:solidFill>
                  <a:srgbClr val="0B6125"/>
                </a:solidFill>
                <a:effectLst/>
                <a:latin typeface="Monaco"/>
              </a:rPr>
              <a:t>'brown'</a:t>
            </a:r>
            <a:r>
              <a:rPr lang="en-US" b="0" i="0" dirty="0">
                <a:solidFill>
                  <a:srgbClr val="16191F"/>
                </a:solidFill>
                <a:effectLst/>
                <a:latin typeface="Monaco"/>
              </a:rPr>
              <a:t>), (</a:t>
            </a:r>
            <a:r>
              <a:rPr lang="en-US" b="0" i="0" dirty="0">
                <a:solidFill>
                  <a:srgbClr val="0B6125"/>
                </a:solidFill>
                <a:effectLst/>
                <a:latin typeface="Monaco"/>
              </a:rPr>
              <a:t>'sandals'</a:t>
            </a:r>
            <a:r>
              <a:rPr lang="en-US" b="0" i="0" dirty="0">
                <a:solidFill>
                  <a:srgbClr val="16191F"/>
                </a:solidFill>
                <a:effectLst/>
                <a:latin typeface="Monaco"/>
              </a:rPr>
              <a:t>, </a:t>
            </a:r>
            <a:r>
              <a:rPr lang="en-US" b="0" i="0" dirty="0">
                <a:solidFill>
                  <a:srgbClr val="0B6125"/>
                </a:solidFill>
                <a:effectLst/>
                <a:latin typeface="Monaco"/>
              </a:rPr>
              <a:t>'black’</a:t>
            </a:r>
            <a:r>
              <a:rPr lang="en-US" b="0" i="0" dirty="0">
                <a:solidFill>
                  <a:srgbClr val="16191F"/>
                </a:solidFill>
                <a:effectLst/>
                <a:latin typeface="Monaco"/>
              </a:rPr>
              <a:t>);</a:t>
            </a:r>
            <a:endParaRPr lang="en-US" dirty="0">
              <a:solidFill>
                <a:srgbClr val="16191F"/>
              </a:solidFill>
              <a:latin typeface="Amazon Ember"/>
            </a:endParaRPr>
          </a:p>
          <a:p>
            <a:pPr lvl="1"/>
            <a:r>
              <a:rPr lang="en-US" b="0" i="0" dirty="0">
                <a:solidFill>
                  <a:srgbClr val="794938"/>
                </a:solidFill>
                <a:effectLst/>
                <a:latin typeface="Monaco"/>
              </a:rPr>
              <a:t>select</a:t>
            </a:r>
            <a:r>
              <a:rPr lang="en-US" b="0" i="0" dirty="0">
                <a:solidFill>
                  <a:srgbClr val="16191F"/>
                </a:solidFill>
                <a:effectLst/>
                <a:latin typeface="Monaco"/>
              </a:rPr>
              <a:t> * </a:t>
            </a:r>
            <a:r>
              <a:rPr lang="en-US" b="0" i="0" dirty="0">
                <a:solidFill>
                  <a:srgbClr val="794938"/>
                </a:solidFill>
                <a:effectLst/>
                <a:latin typeface="Monaco"/>
              </a:rPr>
              <a:t>from</a:t>
            </a:r>
            <a:r>
              <a:rPr lang="en-US" b="0" i="0" dirty="0">
                <a:solidFill>
                  <a:srgbClr val="16191F"/>
                </a:solidFill>
                <a:effectLst/>
                <a:latin typeface="Monaco"/>
              </a:rPr>
              <a:t> shoes; </a:t>
            </a:r>
          </a:p>
          <a:p>
            <a:pPr lvl="1"/>
            <a:endParaRPr lang="en-US" dirty="0"/>
          </a:p>
        </p:txBody>
      </p:sp>
      <p:graphicFrame>
        <p:nvGraphicFramePr>
          <p:cNvPr id="4" name="Table 3">
            <a:extLst>
              <a:ext uri="{FF2B5EF4-FFF2-40B4-BE49-F238E27FC236}">
                <a16:creationId xmlns:a16="http://schemas.microsoft.com/office/drawing/2014/main" id="{8E2AB839-D47A-40FB-9270-429A2C5A4C35}"/>
              </a:ext>
            </a:extLst>
          </p:cNvPr>
          <p:cNvGraphicFramePr>
            <a:graphicFrameLocks noGrp="1"/>
          </p:cNvGraphicFramePr>
          <p:nvPr>
            <p:extLst>
              <p:ext uri="{D42A27DB-BD31-4B8C-83A1-F6EECF244321}">
                <p14:modId xmlns:p14="http://schemas.microsoft.com/office/powerpoint/2010/main" val="1152216154"/>
              </p:ext>
            </p:extLst>
          </p:nvPr>
        </p:nvGraphicFramePr>
        <p:xfrm>
          <a:off x="2341984" y="4795934"/>
          <a:ext cx="5607698" cy="1139970"/>
        </p:xfrm>
        <a:graphic>
          <a:graphicData uri="http://schemas.openxmlformats.org/drawingml/2006/table">
            <a:tbl>
              <a:tblPr/>
              <a:tblGrid>
                <a:gridCol w="2803849">
                  <a:extLst>
                    <a:ext uri="{9D8B030D-6E8A-4147-A177-3AD203B41FA5}">
                      <a16:colId xmlns:a16="http://schemas.microsoft.com/office/drawing/2014/main" val="3533709582"/>
                    </a:ext>
                  </a:extLst>
                </a:gridCol>
                <a:gridCol w="2803849">
                  <a:extLst>
                    <a:ext uri="{9D8B030D-6E8A-4147-A177-3AD203B41FA5}">
                      <a16:colId xmlns:a16="http://schemas.microsoft.com/office/drawing/2014/main" val="2489173842"/>
                    </a:ext>
                  </a:extLst>
                </a:gridCol>
              </a:tblGrid>
              <a:tr h="379990">
                <a:tc>
                  <a:txBody>
                    <a:bodyPr/>
                    <a:lstStyle/>
                    <a:p>
                      <a:pPr algn="l" fontAlgn="t" latinLnBrk="0"/>
                      <a:r>
                        <a:rPr lang="en-US" b="1" dirty="0">
                          <a:solidFill>
                            <a:srgbClr val="545B64"/>
                          </a:solidFill>
                          <a:effectLst/>
                        </a:rPr>
                        <a:t>Shoe type</a:t>
                      </a:r>
                    </a:p>
                  </a:txBody>
                  <a:tcPr>
                    <a:lnL w="12700" cap="flat" cmpd="sng" algn="ctr">
                      <a:solidFill>
                        <a:srgbClr val="D5DBDB"/>
                      </a:solidFill>
                      <a:prstDash val="solid"/>
                      <a:round/>
                      <a:headEnd type="none" w="med" len="med"/>
                      <a:tailEnd type="none" w="med" len="med"/>
                    </a:lnL>
                    <a:lnR w="12700" cap="flat" cmpd="sng" algn="ctr">
                      <a:solidFill>
                        <a:srgbClr val="D5DBDB"/>
                      </a:solidFill>
                      <a:prstDash val="solid"/>
                      <a:round/>
                      <a:headEnd type="none" w="med" len="med"/>
                      <a:tailEnd type="none" w="med" len="med"/>
                    </a:lnR>
                    <a:lnT w="12700"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AFAFA"/>
                    </a:solidFill>
                  </a:tcPr>
                </a:tc>
                <a:tc>
                  <a:txBody>
                    <a:bodyPr/>
                    <a:lstStyle/>
                    <a:p>
                      <a:pPr algn="l" fontAlgn="t" latinLnBrk="0"/>
                      <a:r>
                        <a:rPr lang="en-US" b="1">
                          <a:solidFill>
                            <a:srgbClr val="545B64"/>
                          </a:solidFill>
                          <a:effectLst/>
                        </a:rPr>
                        <a:t>Color</a:t>
                      </a:r>
                    </a:p>
                  </a:txBody>
                  <a:tcPr>
                    <a:lnL w="12700" cap="flat" cmpd="sng" algn="ctr">
                      <a:solidFill>
                        <a:srgbClr val="D5DBDB"/>
                      </a:solidFill>
                      <a:prstDash val="solid"/>
                      <a:round/>
                      <a:headEnd type="none" w="med" len="med"/>
                      <a:tailEnd type="none" w="med" len="med"/>
                    </a:lnL>
                    <a:lnR w="9525" cap="flat" cmpd="sng" algn="ctr">
                      <a:solidFill>
                        <a:srgbClr val="D5DBDB"/>
                      </a:solidFill>
                      <a:prstDash val="solid"/>
                      <a:round/>
                      <a:headEnd type="none" w="med" len="med"/>
                      <a:tailEnd type="none" w="med" len="med"/>
                    </a:lnR>
                    <a:lnT w="12700"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AFAFA"/>
                    </a:solidFill>
                  </a:tcPr>
                </a:tc>
                <a:extLst>
                  <a:ext uri="{0D108BD9-81ED-4DB2-BD59-A6C34878D82A}">
                    <a16:rowId xmlns:a16="http://schemas.microsoft.com/office/drawing/2014/main" val="3077566580"/>
                  </a:ext>
                </a:extLst>
              </a:tr>
              <a:tr h="379990">
                <a:tc>
                  <a:txBody>
                    <a:bodyPr/>
                    <a:lstStyle/>
                    <a:p>
                      <a:pPr fontAlgn="t" latinLnBrk="0"/>
                      <a:r>
                        <a:rPr lang="en-US" b="0" u="none" strike="noStrike" dirty="0">
                          <a:effectLst/>
                          <a:latin typeface="inherit"/>
                        </a:rPr>
                        <a:t>sandals</a:t>
                      </a:r>
                    </a:p>
                  </a:txBody>
                  <a:tcPr>
                    <a:lnL>
                      <a:noFill/>
                    </a:lnL>
                    <a:lnR w="9525" cap="flat" cmpd="sng" algn="ctr">
                      <a:solidFill>
                        <a:srgbClr val="D5DBDB"/>
                      </a:solidFill>
                      <a:prstDash val="solid"/>
                      <a:round/>
                      <a:headEnd type="none" w="med" len="med"/>
                      <a:tailEnd type="none" w="med" len="med"/>
                    </a:lnR>
                    <a:lnT w="9525"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FFFFF"/>
                    </a:solidFill>
                  </a:tcPr>
                </a:tc>
                <a:tc>
                  <a:txBody>
                    <a:bodyPr/>
                    <a:lstStyle/>
                    <a:p>
                      <a:pPr fontAlgn="t" latinLnBrk="0"/>
                      <a:r>
                        <a:rPr lang="en-US" b="0" u="none" strike="noStrike" dirty="0">
                          <a:effectLst/>
                          <a:latin typeface="inherit"/>
                        </a:rPr>
                        <a:t>black</a:t>
                      </a:r>
                    </a:p>
                  </a:txBody>
                  <a:tcPr>
                    <a:lnL w="9525" cap="flat" cmpd="sng" algn="ctr">
                      <a:solidFill>
                        <a:srgbClr val="D5DBDB"/>
                      </a:solidFill>
                      <a:prstDash val="solid"/>
                      <a:round/>
                      <a:headEnd type="none" w="med" len="med"/>
                      <a:tailEnd type="none" w="med" len="med"/>
                    </a:lnL>
                    <a:lnR w="9525" cap="flat" cmpd="sng" algn="ctr">
                      <a:solidFill>
                        <a:srgbClr val="D5DBDB"/>
                      </a:solidFill>
                      <a:prstDash val="solid"/>
                      <a:round/>
                      <a:headEnd type="none" w="med" len="med"/>
                      <a:tailEnd type="none" w="med" len="med"/>
                    </a:lnR>
                    <a:lnT w="9525"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FFFFF"/>
                    </a:solidFill>
                  </a:tcPr>
                </a:tc>
                <a:extLst>
                  <a:ext uri="{0D108BD9-81ED-4DB2-BD59-A6C34878D82A}">
                    <a16:rowId xmlns:a16="http://schemas.microsoft.com/office/drawing/2014/main" val="2935659771"/>
                  </a:ext>
                </a:extLst>
              </a:tr>
              <a:tr h="379990">
                <a:tc>
                  <a:txBody>
                    <a:bodyPr/>
                    <a:lstStyle/>
                    <a:p>
                      <a:pPr fontAlgn="t" latinLnBrk="0"/>
                      <a:r>
                        <a:rPr lang="en-US" b="0" u="none" strike="noStrike" dirty="0">
                          <a:effectLst/>
                          <a:latin typeface="inherit"/>
                        </a:rPr>
                        <a:t>loafers</a:t>
                      </a:r>
                    </a:p>
                  </a:txBody>
                  <a:tcPr>
                    <a:lnL>
                      <a:noFill/>
                    </a:lnL>
                    <a:lnR w="9525" cap="flat" cmpd="sng" algn="ctr">
                      <a:solidFill>
                        <a:srgbClr val="D5DBDB"/>
                      </a:solidFill>
                      <a:prstDash val="solid"/>
                      <a:round/>
                      <a:headEnd type="none" w="med" len="med"/>
                      <a:tailEnd type="none" w="med" len="med"/>
                    </a:lnR>
                    <a:lnT w="9525"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FFFFF"/>
                    </a:solidFill>
                  </a:tcPr>
                </a:tc>
                <a:tc>
                  <a:txBody>
                    <a:bodyPr/>
                    <a:lstStyle/>
                    <a:p>
                      <a:pPr fontAlgn="t" latinLnBrk="0"/>
                      <a:r>
                        <a:rPr lang="en-US" b="0" u="none" strike="noStrike" dirty="0">
                          <a:effectLst/>
                          <a:latin typeface="inherit"/>
                        </a:rPr>
                        <a:t>brown</a:t>
                      </a:r>
                    </a:p>
                  </a:txBody>
                  <a:tcPr>
                    <a:lnL w="9525" cap="flat" cmpd="sng" algn="ctr">
                      <a:solidFill>
                        <a:srgbClr val="D5DBDB"/>
                      </a:solidFill>
                      <a:prstDash val="solid"/>
                      <a:round/>
                      <a:headEnd type="none" w="med" len="med"/>
                      <a:tailEnd type="none" w="med" len="med"/>
                    </a:lnL>
                    <a:lnR w="9525" cap="flat" cmpd="sng" algn="ctr">
                      <a:solidFill>
                        <a:srgbClr val="D5DBDB"/>
                      </a:solidFill>
                      <a:prstDash val="solid"/>
                      <a:round/>
                      <a:headEnd type="none" w="med" len="med"/>
                      <a:tailEnd type="none" w="med" len="med"/>
                    </a:lnR>
                    <a:lnT w="9525" cap="flat" cmpd="sng" algn="ctr">
                      <a:solidFill>
                        <a:srgbClr val="D5DBDB"/>
                      </a:solidFill>
                      <a:prstDash val="solid"/>
                      <a:round/>
                      <a:headEnd type="none" w="med" len="med"/>
                      <a:tailEnd type="none" w="med" len="med"/>
                    </a:lnT>
                    <a:lnB w="9525" cap="flat" cmpd="sng" algn="ctr">
                      <a:solidFill>
                        <a:srgbClr val="D5DBDB"/>
                      </a:solidFill>
                      <a:prstDash val="solid"/>
                      <a:round/>
                      <a:headEnd type="none" w="med" len="med"/>
                      <a:tailEnd type="none" w="med" len="med"/>
                    </a:lnB>
                    <a:solidFill>
                      <a:srgbClr val="FFFFFF"/>
                    </a:solidFill>
                  </a:tcPr>
                </a:tc>
                <a:extLst>
                  <a:ext uri="{0D108BD9-81ED-4DB2-BD59-A6C34878D82A}">
                    <a16:rowId xmlns:a16="http://schemas.microsoft.com/office/drawing/2014/main" val="1915981557"/>
                  </a:ext>
                </a:extLst>
              </a:tr>
            </a:tbl>
          </a:graphicData>
        </a:graphic>
      </p:graphicFrame>
    </p:spTree>
    <p:extLst>
      <p:ext uri="{BB962C8B-B14F-4D97-AF65-F5344CB8AC3E}">
        <p14:creationId xmlns:p14="http://schemas.microsoft.com/office/powerpoint/2010/main" val="1758737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CFB97-CCD0-456C-B0CC-05C6690EC97A}"/>
              </a:ext>
            </a:extLst>
          </p:cNvPr>
          <p:cNvSpPr>
            <a:spLocks noGrp="1"/>
          </p:cNvSpPr>
          <p:nvPr>
            <p:ph type="title"/>
          </p:nvPr>
        </p:nvSpPr>
        <p:spPr/>
        <p:txBody>
          <a:bodyPr/>
          <a:lstStyle/>
          <a:p>
            <a:r>
              <a:rPr lang="en-US" dirty="0"/>
              <a:t>logging</a:t>
            </a:r>
          </a:p>
        </p:txBody>
      </p:sp>
      <p:sp>
        <p:nvSpPr>
          <p:cNvPr id="3" name="Content Placeholder 2">
            <a:extLst>
              <a:ext uri="{FF2B5EF4-FFF2-40B4-BE49-F238E27FC236}">
                <a16:creationId xmlns:a16="http://schemas.microsoft.com/office/drawing/2014/main" id="{445C1C00-E247-4BCA-84B0-132AFA383986}"/>
              </a:ext>
            </a:extLst>
          </p:cNvPr>
          <p:cNvSpPr>
            <a:spLocks noGrp="1"/>
          </p:cNvSpPr>
          <p:nvPr>
            <p:ph idx="1"/>
          </p:nvPr>
        </p:nvSpPr>
        <p:spPr/>
        <p:txBody>
          <a:bodyPr/>
          <a:lstStyle/>
          <a:p>
            <a:r>
              <a:rPr lang="en-US" sz="1800" dirty="0">
                <a:solidFill>
                  <a:srgbClr val="16191F"/>
                </a:solidFill>
                <a:effectLst/>
                <a:latin typeface="Roboto" panose="02000000000000000000" pitchFamily="2" charset="0"/>
                <a:ea typeface="Calibri" panose="020F0502020204030204" pitchFamily="34" charset="0"/>
                <a:cs typeface="Times New Roman" panose="02020603050405020304" pitchFamily="18" charset="0"/>
              </a:rPr>
              <a:t>You can collect monitoring data from all the parts of your AWS solution so that you can more easily debug a multi-point failure if one occurs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b="0" i="0" dirty="0">
                <a:solidFill>
                  <a:srgbClr val="16191F"/>
                </a:solidFill>
                <a:effectLst/>
                <a:latin typeface="Amazon Ember"/>
              </a:rPr>
              <a:t>Amazon Redshift is integrated with AWS CloudTrail, a service that provides a record of actions taken by a user, role, or an AWS service in Amazon Redshift. CloudTrail captures all API calls for Amazon Redshift as events.</a:t>
            </a:r>
            <a:endParaRPr lang="en-US" dirty="0"/>
          </a:p>
        </p:txBody>
      </p:sp>
    </p:spTree>
    <p:extLst>
      <p:ext uri="{BB962C8B-B14F-4D97-AF65-F5344CB8AC3E}">
        <p14:creationId xmlns:p14="http://schemas.microsoft.com/office/powerpoint/2010/main" val="1272257415"/>
      </p:ext>
    </p:extLst>
  </p:cSld>
  <p:clrMapOvr>
    <a:masterClrMapping/>
  </p:clrMapOvr>
</p:sld>
</file>

<file path=ppt/theme/theme1.xml><?xml version="1.0" encoding="utf-8"?>
<a:theme xmlns:a="http://schemas.openxmlformats.org/drawingml/2006/main" name="ChronicleVTI">
  <a:themeElements>
    <a:clrScheme name="AnalogousFromDarkSeedLeftStep">
      <a:dk1>
        <a:srgbClr val="000000"/>
      </a:dk1>
      <a:lt1>
        <a:srgbClr val="FFFFFF"/>
      </a:lt1>
      <a:dk2>
        <a:srgbClr val="1D2334"/>
      </a:dk2>
      <a:lt2>
        <a:srgbClr val="E2E8E2"/>
      </a:lt2>
      <a:accent1>
        <a:srgbClr val="E729E7"/>
      </a:accent1>
      <a:accent2>
        <a:srgbClr val="8617D5"/>
      </a:accent2>
      <a:accent3>
        <a:srgbClr val="4829E7"/>
      </a:accent3>
      <a:accent4>
        <a:srgbClr val="1747D5"/>
      </a:accent4>
      <a:accent5>
        <a:srgbClr val="29A8E7"/>
      </a:accent5>
      <a:accent6>
        <a:srgbClr val="14B7A9"/>
      </a:accent6>
      <a:hlink>
        <a:srgbClr val="3F7F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313</TotalTime>
  <Words>347</Words>
  <Application>Microsoft Office PowerPoint</Application>
  <PresentationFormat>Widescreen</PresentationFormat>
  <Paragraphs>35</Paragraphs>
  <Slides>9</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Amazon Ember</vt:lpstr>
      <vt:lpstr>AmazonEmber</vt:lpstr>
      <vt:lpstr>Arial</vt:lpstr>
      <vt:lpstr>Calibri</vt:lpstr>
      <vt:lpstr>Calisto MT</vt:lpstr>
      <vt:lpstr>inherit</vt:lpstr>
      <vt:lpstr>Monaco</vt:lpstr>
      <vt:lpstr>Roboto</vt:lpstr>
      <vt:lpstr>Univers Condensed</vt:lpstr>
      <vt:lpstr>ChronicleVTI</vt:lpstr>
      <vt:lpstr>ActiveState Redshift data warehouse</vt:lpstr>
      <vt:lpstr>PowerPoint Presentation</vt:lpstr>
      <vt:lpstr>Decisions for data warehouse </vt:lpstr>
      <vt:lpstr>PowerPoint Presentation</vt:lpstr>
      <vt:lpstr>Redshift Scalability</vt:lpstr>
      <vt:lpstr>Cost</vt:lpstr>
      <vt:lpstr>Analytics</vt:lpstr>
      <vt:lpstr>Redshift query</vt:lpstr>
      <vt:lpstr>logging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ActiveState Redshift data wharehouse</dc:title>
  <dc:creator>shayne dunbar</dc:creator>
  <cp:lastModifiedBy>shayne dunbar</cp:lastModifiedBy>
  <cp:revision>2</cp:revision>
  <dcterms:created xsi:type="dcterms:W3CDTF">2021-06-23T17:39:18Z</dcterms:created>
  <dcterms:modified xsi:type="dcterms:W3CDTF">2021-06-23T22:52:44Z</dcterms:modified>
</cp:coreProperties>
</file>

<file path=docProps/thumbnail.jpeg>
</file>